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8" r:id="rId3"/>
    <p:sldId id="263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BD4E6"/>
    <a:srgbClr val="9E2146"/>
    <a:srgbClr val="ED2028"/>
    <a:srgbClr val="F29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B3A5F-3366-4C61-B1A9-7A91A1EA4D0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7B245-8132-4A13-80C5-729E689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6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7B245-8132-4A13-80C5-729E6895D5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5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2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6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1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43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7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28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95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6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2D82-48AB-40EC-8F40-DD61543D8F11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11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1102519"/>
          </a:xfrm>
        </p:spPr>
        <p:txBody>
          <a:bodyPr/>
          <a:lstStyle/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5581"/>
            <a:ext cx="6400800" cy="1028700"/>
          </a:xfrm>
        </p:spPr>
        <p:txBody>
          <a:bodyPr/>
          <a:lstStyle/>
          <a:p>
            <a:r>
              <a:rPr lang="en-US" dirty="0"/>
              <a:t>Authors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903608"/>
            <a:ext cx="9144000" cy="2462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US" sz="1000" b="1" dirty="0">
                <a:solidFill>
                  <a:schemeClr val="bg1"/>
                </a:solidFill>
                <a:latin typeface="Abadi" panose="020B0604020104020204" pitchFamily="34" charset="0"/>
              </a:rPr>
              <a:t>EHPS 2024, 38th Annual Conference of the European Health Psychology Society,  September 03 – September 06, 2024</a:t>
            </a:r>
            <a:endParaRPr lang="en-GB" sz="1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526241" y="3621881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Acknowledgments (if required)</a:t>
            </a:r>
            <a:endParaRPr lang="en-GB" sz="2000" dirty="0"/>
          </a:p>
        </p:txBody>
      </p:sp>
      <p:pic>
        <p:nvPicPr>
          <p:cNvPr id="12" name="Picture 11" descr="A lighthouse and palm tree&#10;&#10;Description automatically generated">
            <a:extLst>
              <a:ext uri="{FF2B5EF4-FFF2-40B4-BE49-F238E27FC236}">
                <a16:creationId xmlns:a16="http://schemas.microsoft.com/office/drawing/2014/main" id="{A6A1E608-F531-AF16-B25E-E77B83109B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57149"/>
            <a:ext cx="1527873" cy="110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4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7151"/>
            <a:ext cx="7772400" cy="5333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/>
              <a:t>Slide title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90550"/>
            <a:ext cx="8839200" cy="4238624"/>
          </a:xfrm>
        </p:spPr>
        <p:txBody>
          <a:bodyPr/>
          <a:lstStyle/>
          <a:p>
            <a:pPr algn="l"/>
            <a:r>
              <a:rPr lang="en-US" sz="2000" dirty="0"/>
              <a:t>Content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A lighthouse and palm tree&#10;&#10;Description automatically generated">
            <a:extLst>
              <a:ext uri="{FF2B5EF4-FFF2-40B4-BE49-F238E27FC236}">
                <a16:creationId xmlns:a16="http://schemas.microsoft.com/office/drawing/2014/main" id="{3DCFEFA9-E745-11BE-63F5-3ED62C9090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281309"/>
            <a:ext cx="1066799" cy="76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4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5581"/>
            <a:ext cx="6400800" cy="1028700"/>
          </a:xfrm>
        </p:spPr>
        <p:txBody>
          <a:bodyPr/>
          <a:lstStyle/>
          <a:p>
            <a:r>
              <a:rPr lang="en-US" dirty="0"/>
              <a:t>Any questions?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9D99A4-F92D-41DC-AFFE-0A9DEC5B9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63" y="1345628"/>
            <a:ext cx="7773074" cy="12254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2ECD0D-482C-0727-6D58-50BA216013A2}"/>
              </a:ext>
            </a:extLst>
          </p:cNvPr>
          <p:cNvSpPr txBox="1"/>
          <p:nvPr/>
        </p:nvSpPr>
        <p:spPr>
          <a:xfrm>
            <a:off x="0" y="4903608"/>
            <a:ext cx="9144000" cy="2462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US" sz="1000" b="1" dirty="0">
                <a:solidFill>
                  <a:schemeClr val="bg1"/>
                </a:solidFill>
                <a:latin typeface="Abadi" panose="020B0604020104020204" pitchFamily="34" charset="0"/>
              </a:rPr>
              <a:t>EHPS 2024, 38th Annual Conference of the European Health Psychology Society,  September 03 – September 06, 2024</a:t>
            </a:r>
            <a:endParaRPr lang="en-GB" sz="1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A50A92-5181-ABC5-8FBD-1DA33D5053BC}"/>
              </a:ext>
            </a:extLst>
          </p:cNvPr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 descr="A lighthouse and palm tree">
            <a:extLst>
              <a:ext uri="{FF2B5EF4-FFF2-40B4-BE49-F238E27FC236}">
                <a16:creationId xmlns:a16="http://schemas.microsoft.com/office/drawing/2014/main" id="{17148650-9407-9868-F1F7-85816A8263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57149"/>
            <a:ext cx="1527873" cy="110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34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</Words>
  <Application>Microsoft Office PowerPoint</Application>
  <PresentationFormat>On-screen Show (16:9)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Abadi</vt:lpstr>
      <vt:lpstr>Aptos</vt:lpstr>
      <vt:lpstr>Arial</vt:lpstr>
      <vt:lpstr>Calibri</vt:lpstr>
      <vt:lpstr>Office Theme</vt:lpstr>
      <vt:lpstr>Presentation title</vt:lpstr>
      <vt:lpstr>Slide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Kyriakos</dc:creator>
  <cp:lastModifiedBy>Nicolas Kantzilaris</cp:lastModifiedBy>
  <cp:revision>10</cp:revision>
  <dcterms:created xsi:type="dcterms:W3CDTF">2020-10-19T13:49:20Z</dcterms:created>
  <dcterms:modified xsi:type="dcterms:W3CDTF">2024-07-11T08:57:02Z</dcterms:modified>
</cp:coreProperties>
</file>